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34"/>
  </p:notesMasterIdLst>
  <p:handoutMasterIdLst>
    <p:handoutMasterId r:id="rId35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394" r:id="rId31"/>
    <p:sldId id="422" r:id="rId32"/>
    <p:sldId id="275" r:id="rId33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36"/>
      <p:bold r:id="rId37"/>
    </p:embeddedFont>
    <p:embeddedFont>
      <p:font typeface="HY견고딕" panose="02030600000101010101" pitchFamily="18" charset="-127"/>
      <p:regular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2019-06-17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12-1. </a:t>
            </a:r>
            <a:r>
              <a:rPr lang="ko-KR" altLang="en-US" b="1" dirty="0" smtClean="0">
                <a:solidFill>
                  <a:schemeClr val="tx1"/>
                </a:solidFill>
              </a:rPr>
              <a:t>멀티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스레드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Runnable </a:t>
            </a:r>
            <a:r>
              <a:rPr lang="ko-KR" altLang="en-US" dirty="0" smtClean="0"/>
              <a:t>익명 객체를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Thread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호출할 수도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start()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호출하면 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799"/>
            <a:ext cx="7467600" cy="157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3051"/>
            <a:ext cx="7467600" cy="70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73" y="4267200"/>
            <a:ext cx="6963454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4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이용한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1666"/>
            <a:ext cx="7108732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7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비프음을</a:t>
            </a:r>
            <a:r>
              <a:rPr lang="ko-KR" altLang="en-US" dirty="0" smtClean="0"/>
              <a:t> 들려주는 작업 정의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구현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67600" cy="362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2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비프음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작업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15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495800"/>
            <a:ext cx="72961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48000" y="3200400"/>
            <a:ext cx="510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95800" y="3352800"/>
            <a:ext cx="3657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48" y="3237185"/>
            <a:ext cx="3674352" cy="3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48150"/>
            <a:ext cx="3990688" cy="155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5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하위 클래스로부터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Thread</a:t>
            </a:r>
            <a:r>
              <a:rPr lang="ko-KR" altLang="en-US" dirty="0" smtClean="0"/>
              <a:t>의 하위 클래스로 작업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정의하면서 작업 내용을 포함</a:t>
            </a:r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클래스 정의하는 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7391400" cy="210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7391400" cy="161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5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 생성 후 </a:t>
            </a:r>
            <a:r>
              <a:rPr lang="en-US" altLang="ko-KR" dirty="0" err="1" smtClean="0"/>
              <a:t>strat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호출하면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8669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14600"/>
            <a:ext cx="6019800" cy="205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4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비프음을</a:t>
            </a:r>
            <a:r>
              <a:rPr lang="ko-KR" altLang="en-US" dirty="0" smtClean="0"/>
              <a:t> 들려주는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작업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0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‘main’ </a:t>
            </a:r>
            <a:r>
              <a:rPr lang="ko-KR" altLang="en-US" dirty="0" smtClean="0"/>
              <a:t>이름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직접 생성한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자동적으로 </a:t>
            </a:r>
            <a:r>
              <a:rPr lang="en-US" altLang="ko-KR" dirty="0" smtClean="0"/>
              <a:t>‘Thread-n’ </a:t>
            </a:r>
            <a:r>
              <a:rPr lang="ko-KR" altLang="en-US" dirty="0" smtClean="0"/>
              <a:t>이름 설정됨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이름 변경 가능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getName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이름 알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currentThread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현재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참조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799"/>
            <a:ext cx="74676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467600" cy="71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399"/>
            <a:ext cx="74676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8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이름 출력 및 </a:t>
            </a:r>
            <a:r>
              <a:rPr lang="en-US" altLang="ko-KR" dirty="0" err="1" smtClean="0"/>
              <a:t>UserThread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시작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67" y="1524000"/>
            <a:ext cx="738023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35" y="4476750"/>
            <a:ext cx="734870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1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err="1" smtClean="0"/>
              <a:t>스레드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메인 </a:t>
            </a:r>
            <a:r>
              <a:rPr lang="ko-KR" altLang="en-US" sz="2400" dirty="0" err="1" smtClean="0"/>
              <a:t>스레드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작업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생성과 실행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동기화 </a:t>
            </a:r>
            <a:r>
              <a:rPr lang="ko-KR" altLang="en-US" sz="2400" dirty="0" err="1" smtClean="0"/>
              <a:t>메소드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ThreadA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7391400" cy="368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ThreadB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467600" cy="26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5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공유 객체를 사용할 때 주의할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프로그램에서 </a:t>
            </a:r>
            <a:r>
              <a:rPr lang="ko-KR" altLang="en-US" dirty="0" err="1" smtClean="0"/>
              <a:t>스레드들이</a:t>
            </a:r>
            <a:r>
              <a:rPr lang="ko-KR" altLang="en-US" dirty="0" smtClean="0"/>
              <a:t> 객체 공유해서 작업해야 하는 경우 의도했던 것과 다른 결과 나올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398"/>
            <a:ext cx="5867400" cy="404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5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실행하는 코드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86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2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공유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596586"/>
            <a:ext cx="7258695" cy="457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6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User1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User2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46949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37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동기화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사용 중인 객체를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변경할 수 없게 하려면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작업 끝날 때까지 객체에 잠금 걸어야 함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임계 영역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(critical section)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실행할 수 있는 코드 영역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동기화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(synchronized)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객체 내부의 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 즉시 객체에 잠금 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13" y="2743200"/>
            <a:ext cx="734637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7655"/>
            <a:ext cx="5867400" cy="243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7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동기화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수정된 공유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71613"/>
            <a:ext cx="7315200" cy="165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34" y="3125379"/>
            <a:ext cx="7330966" cy="293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6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/>
              <a:t>메소드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MainThreadExample.java </a:t>
            </a:r>
            <a:r>
              <a:rPr lang="ko-KR" altLang="en-US" dirty="0" smtClean="0"/>
              <a:t>실행하면 </a:t>
            </a:r>
            <a:r>
              <a:rPr lang="en-US" altLang="ko-KR" dirty="0" smtClean="0"/>
              <a:t>User1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100, User2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50</a:t>
            </a:r>
            <a:endParaRPr lang="ko-KR" alt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715000" cy="464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04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애플리케이션을 실행하면 운영체제로부터 실행에 필요한 메모리를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애플리케이션이 실행되는데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이것을 프로세스라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프로세스 내부에서 코드의 실행 흐름을 </a:t>
            </a:r>
            <a:r>
              <a:rPr lang="ko-KR" altLang="en-US" dirty="0" err="1" smtClean="0"/>
              <a:t>스레드라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애플리케이션 개발에 필수 요소인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대해 살펴본다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프로세</a:t>
            </a:r>
            <a:r>
              <a:rPr lang="ko-KR" altLang="en-US" dirty="0">
                <a:solidFill>
                  <a:srgbClr val="C00000"/>
                </a:solidFill>
              </a:rPr>
              <a:t>스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애플리케이션 실행하면 운영체제로부터 실행에 필요한 메모리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애플리케이션 실행됨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멀티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하나의 프로세스 내에 동시 실행하는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이상인 경우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메인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자바의 모든 어플리케이션은 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실행하면서 시작</a:t>
            </a:r>
            <a:r>
              <a:rPr lang="en-US" altLang="ko-KR" dirty="0" smtClean="0"/>
              <a:t>. 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첫 코드부터 아래로 순차 실행하고</a:t>
            </a:r>
            <a:r>
              <a:rPr lang="en-US" altLang="ko-KR" dirty="0" smtClean="0"/>
              <a:t>, 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마지막 코드 실행하거나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 만나면 실행이 종료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작업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메인 작업 이외에 병렬 작업의 수만큼 생성하는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객체로서 생성되기 때문에 클래스 필요</a:t>
            </a:r>
            <a:r>
              <a:rPr lang="en-US" altLang="ko-KR" dirty="0" smtClean="0"/>
              <a:t>. Thread </a:t>
            </a:r>
            <a:r>
              <a:rPr lang="ko-KR" altLang="en-US" dirty="0" smtClean="0"/>
              <a:t>클래스를 직접 객체화해서 생성할 수도 있고</a:t>
            </a:r>
            <a:r>
              <a:rPr lang="en-US" altLang="ko-KR" dirty="0" smtClean="0"/>
              <a:t>, Thread </a:t>
            </a:r>
            <a:r>
              <a:rPr lang="ko-KR" altLang="en-US" dirty="0" smtClean="0"/>
              <a:t>클래스를 상속해서 하위 클래스 만들어 생성할 수도 있음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동기화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프로그램에서 단 하나의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실행할 수 있는 코드 영역을 임계 영역이라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지정하기 위해 동기화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제공됨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객체 내부의 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 즉시 객체에 잠금 걸어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실행하지 못하게 함</a:t>
            </a: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스레드에</a:t>
            </a:r>
            <a:r>
              <a:rPr lang="ko-KR" altLang="en-US" dirty="0" smtClean="0"/>
              <a:t>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자바 애플리케이션은 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클래스는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클래스를 상속해서 만들 수 있다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Runnable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실행해야 할 코드를 가지고 있는 객체라 볼 수 있다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</a:t>
            </a:r>
            <a:r>
              <a:rPr lang="ko-KR" altLang="en-US" dirty="0" smtClean="0"/>
              <a:t> 실행을 시작하려면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호출해야 한다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동기화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동기화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환경에서는 필요하지 않다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실행할 때 다른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일반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수 없다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실행할 때 다른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다른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수 없다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synchronized </a:t>
            </a:r>
            <a:r>
              <a:rPr lang="ko-KR" altLang="en-US" dirty="0" smtClean="0"/>
              <a:t>키워드가 필요하다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프로세스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(process)</a:t>
            </a:r>
          </a:p>
          <a:p>
            <a:pPr lvl="1"/>
            <a:r>
              <a:rPr lang="ko-KR" altLang="en-US" dirty="0" smtClean="0"/>
              <a:t>실행 중인 하나의 애플리케이션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애플리케이션이 실행되면 운영체제로부터 실행에 필요한 메모리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코드를 실행함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프로세스 역시 가능함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시작하기 전에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6781800" cy="340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2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(thread)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 작업을 실행하기 위해 순차적으로 실행할 코드를 이어놓은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하나의 코드 실행 이름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멀티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(multi thread)</a:t>
            </a:r>
          </a:p>
          <a:p>
            <a:pPr lvl="1"/>
            <a:r>
              <a:rPr lang="ko-KR" altLang="en-US" dirty="0" smtClean="0"/>
              <a:t>하나의 프로세스로 두 가지 이상의 작업을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분할하여 병렬로 처리하거나 다수 클라이언트 요청 처리하는 서버 개발하는 등의 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예외 발생시킬 경우 프로세스 자체가 종료될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05200"/>
            <a:ext cx="676980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5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메인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(main thread)</a:t>
            </a:r>
          </a:p>
          <a:p>
            <a:pPr lvl="1"/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애플리케이션은 메인 </a:t>
            </a:r>
            <a:r>
              <a:rPr lang="ko-KR" altLang="en-US" dirty="0" err="1" smtClean="0"/>
              <a:t>스레스가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실행하면서 시작됨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첫 코드부터 아래로 순차적으로 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필요에 따라 작업 </a:t>
            </a:r>
            <a:r>
              <a:rPr lang="ko-KR" altLang="en-US" dirty="0" err="1" smtClean="0"/>
              <a:t>스레드들</a:t>
            </a:r>
            <a:r>
              <a:rPr lang="ko-KR" altLang="en-US" dirty="0" smtClean="0"/>
              <a:t> 만들어 병렬로 코드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애플리케이션에서는 실행 중인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하나라도 있으면 프로세스 종료되지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2" y="2175641"/>
            <a:ext cx="7315200" cy="238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08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0769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6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작업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실행하는 애플리케이션 개발하려면 몇 개의 작업을 병렬로 실행할지 우선 결정한 뒤 각 </a:t>
            </a:r>
            <a:r>
              <a:rPr lang="ko-KR" altLang="en-US" dirty="0" err="1" smtClean="0"/>
              <a:t>작업별로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생성해야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역시 객체로 생성되므로 클래스 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Thread </a:t>
            </a:r>
            <a:r>
              <a:rPr lang="ko-KR" altLang="en-US" dirty="0" smtClean="0"/>
              <a:t>클래스 상속하여 하위 클래스 만들어 사용할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생성과 실행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47963"/>
            <a:ext cx="6324600" cy="204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클래스로부터 직접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Runnable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갖는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구현 객체 만들어 대입 필요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구현 객체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Thread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호출하면 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8366"/>
            <a:ext cx="7467600" cy="89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0"/>
            <a:ext cx="7467600" cy="160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3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17706</TotalTime>
  <Words>822</Words>
  <Application>Microsoft Office PowerPoint</Application>
  <PresentationFormat>화면 슬라이드 쇼(4:3)</PresentationFormat>
  <Paragraphs>149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굴림</vt:lpstr>
      <vt:lpstr>Arial</vt:lpstr>
      <vt:lpstr>돋움</vt:lpstr>
      <vt:lpstr>맑은 고딕</vt:lpstr>
      <vt:lpstr>Wingdings</vt:lpstr>
      <vt:lpstr>HY견고딕</vt:lpstr>
      <vt:lpstr>나눔스퀘어OTF</vt:lpstr>
      <vt:lpstr>Verdana</vt:lpstr>
      <vt:lpstr>5_디자인 사용자 지정</vt:lpstr>
      <vt:lpstr>12-1. 멀티 스레드</vt:lpstr>
      <vt:lpstr>목차</vt:lpstr>
      <vt:lpstr>시작하기 전에</vt:lpstr>
      <vt:lpstr>시작하기 전에</vt:lpstr>
      <vt:lpstr>스레드</vt:lpstr>
      <vt:lpstr>메인 스레드</vt:lpstr>
      <vt:lpstr>메인 스레드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동기화 메소드</vt:lpstr>
      <vt:lpstr>동기화 메소드</vt:lpstr>
      <vt:lpstr>동기화 메소드</vt:lpstr>
      <vt:lpstr>동기화 메소드</vt:lpstr>
      <vt:lpstr>동기화 메소드</vt:lpstr>
      <vt:lpstr>동기화 메소드</vt:lpstr>
      <vt:lpstr>동기화 메소드</vt:lpstr>
      <vt:lpstr>동기화 메소드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2728</cp:revision>
  <dcterms:created xsi:type="dcterms:W3CDTF">2004-07-21T02:43:03Z</dcterms:created>
  <dcterms:modified xsi:type="dcterms:W3CDTF">2019-06-16T22:03:42Z</dcterms:modified>
</cp:coreProperties>
</file>